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1697"/>
            <a:ext cx="11485848" cy="5008230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解决这类题目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关键在于快速抓住文章的核心内容、写作目的和典型特征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并与报纸不同版块的特点进行匹配。以下是详细的解题步骤和技巧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速读全文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抓住主旨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迅速抓住文章讨论的核心话题是什么。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分析文章特征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关注特征性语言和结构。根据文章主题、语言风格、特定词汇等来分析文章特征。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/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根据话题和文章结构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分析匹配报纸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或杂志、网站等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版块。将分析出的文章核心主题、目的和特征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与题目选项中常见的报纸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或杂志、网站等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版块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News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Sports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Business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Opinion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Cooking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Lifestyle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Traveling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Arts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Science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进行匹配。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07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700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是一则广告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主要向对动物和自然感兴趣的学生介绍了假日活动项目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包括时间、费用、活动内容、注意事项等详细信息。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66" y="1268760"/>
            <a:ext cx="11126481" cy="150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5066"/>
            <a:ext cx="11485848" cy="500823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interested in animals and nature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enjoy your summer holiday and learn something interesting and useful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comes your chance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Youth Explorer has prepared a three-day summer program for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take part in many activities and meet with animals—giraffes, pandas, tigers, lions, and so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information about the program is as follows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aged 10—16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2 programs for you to choose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program needs at most 15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703995"/>
              </p:ext>
            </p:extLst>
          </p:nvPr>
        </p:nvGraphicFramePr>
        <p:xfrm>
          <a:off x="609600" y="2420888"/>
          <a:ext cx="1097121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5485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5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456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14—16 July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Monday to Wednesday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5—7 August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Tuesday to Thursday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031"/>
            <a:ext cx="11485848" cy="4454233"/>
          </a:xfrm>
          <a:ln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$260 for per 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$290 for per non-member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 come to our center to get an application form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申请表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your completed form on or before 7th July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free lunches are provided because of personal food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either bring a lunchbox or pay for lunch at our restaurants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programs will start 1 day later if there is a warning of rainstorms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56101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join the three-day summer program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561013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of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 of 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561013" algn="l"/>
                <a:tab pos="62103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 of 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 of 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718" y="19715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53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Students aged 10—16”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,15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岁的孩子可以参加。故选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195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数字计算题。根据文中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“Program cost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$260 for per member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$290 for per non-member”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一个会员需要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260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两个非会员需要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580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840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654675" algn="l"/>
                <a:tab pos="603091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member and two non-members want to take part in the program, how much should they pay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654675" algn="l"/>
                <a:tab pos="6030913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$780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$840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654675" algn="l"/>
                <a:tab pos="6030913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$810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$870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718" y="146745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文章出处题。文章主要介绍了假期户外旅行活动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因此最有可能在报纸上的旅行部分看到。故选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602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76650" algn="l"/>
                <a:tab pos="3689350" algn="l"/>
                <a:tab pos="49355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newspaper can we see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76650" algn="l"/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76650" algn="l"/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764" y="1635949"/>
            <a:ext cx="3325101" cy="4106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5901" y="16627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99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29729"/>
            <a:ext cx="11485848" cy="4454233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题这类题目属于英语阅读理解中的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文章出处推断题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是中考英语阅读理解中的一种常考题型。它主要考查学生是否能根据文章的内容、语言风格、结构特点、写作目的和常用表达来判断文章出处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分析这篇文章最可能出现在报纸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或杂志、网站等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的哪个具体版块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。题目常见问法有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268760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5058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471</Words>
  <Application>Microsoft Office PowerPoint</Application>
  <PresentationFormat>自定义</PresentationFormat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449</cp:revision>
  <dcterms:created xsi:type="dcterms:W3CDTF">2020-11-06T05:24:00Z</dcterms:created>
  <dcterms:modified xsi:type="dcterms:W3CDTF">2025-09-17T07:28:13Z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